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5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A4231D-9E9D-42BF-AE35-AD39FB19806D}" v="1" dt="2024-10-22T10:07:33.0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DDE15-B80B-8343-63B7-274AB26117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C6143E-2A2A-413A-A015-9D28280D3B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78D72-D2D5-6A41-3D94-EC55D1B32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6BD6-DBB2-4A02-8EF4-C95EB5C5E584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3F1AF-3D94-16C6-8F17-37ADED4D0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4D2C3-A065-6ABA-B064-35484C57C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7C8B5-BC65-4940-B943-EFDF1EDC6B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989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8F3DB-CE9C-3FF5-74B0-2F5B82393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B22EFE-1188-CDEF-4238-7914135B96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0BBAF8-17CD-D97D-4B2A-8DB211F59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6BD6-DBB2-4A02-8EF4-C95EB5C5E584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520A0-4294-C94D-D1FB-95BF3568D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AECB6D-12CB-3E29-D110-D1F4C4B78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7C8B5-BC65-4940-B943-EFDF1EDC6B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488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A2E58F-8521-7DC2-690C-DB6C218DF8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A66BDF-235C-F640-B738-BFEABEB2EC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69E02-DECC-B6D1-098E-75D849CB2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6BD6-DBB2-4A02-8EF4-C95EB5C5E584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D2A72-2DFE-9F72-E0EB-97297A652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0AC9E-31D8-6459-AE4C-918532D5C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7C8B5-BC65-4940-B943-EFDF1EDC6B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44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226BA-62EA-C811-DE79-108E61670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293F3-CE62-4600-4604-A038C3C2E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08FCFC-1ED5-C7E4-391A-2D250FDA6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6BD6-DBB2-4A02-8EF4-C95EB5C5E584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0BFEE-DFDC-75F6-3E74-9D5C53F40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48D9-695C-161A-0F03-133539D62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7C8B5-BC65-4940-B943-EFDF1EDC6B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98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53259-F358-BDA8-4F24-D3FD2356B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50C5C7-90FB-4CFC-AA6F-52FF8830E5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096518-C872-4AC8-A35E-542B81CBC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6BD6-DBB2-4A02-8EF4-C95EB5C5E584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21FEB-3BA8-81CE-4CD8-DD09192DB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171BB0-DEA5-2078-BE84-A40CBEDB8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7C8B5-BC65-4940-B943-EFDF1EDC6B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680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25853-C439-2A49-A2EB-595D8FCEF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E65E2-E949-9663-B498-0443860509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8657CD-5EAC-A661-D443-66C4ADA6C0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29BC54-D7A6-1D93-DA67-32BECC8B7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6BD6-DBB2-4A02-8EF4-C95EB5C5E584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267B5B-FA32-BBDF-2203-7350F680F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63BD2B-9D1C-FA75-B718-EE1DC5FB3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7C8B5-BC65-4940-B943-EFDF1EDC6B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486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B3D21-CB06-B61E-7AEE-95104E3F1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872F2-B6B4-EB8B-0ADE-0951230CED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DC1440-271C-71E6-513D-147936D5C3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D93305-110B-FA24-4E34-CFAF89B4DD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5E6671-5652-39C8-86F5-7D3FD4302B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0AB7D4-AC40-8E41-4E29-E0066EE79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6BD6-DBB2-4A02-8EF4-C95EB5C5E584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0E0C25-EEF9-9DAD-0794-CFBF3B6CF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9E6FB7-DFE7-3D16-0031-4521EE7F5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7C8B5-BC65-4940-B943-EFDF1EDC6B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190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36EC7-B8BC-3D61-D671-DE19058BF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8D78E9-BFF9-4042-482A-C70D9E161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6BD6-DBB2-4A02-8EF4-C95EB5C5E584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C9D3AD-B793-EABF-CFC9-C6DF5B5FA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0CC0B7-5563-E0EF-F174-EE849A731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7C8B5-BC65-4940-B943-EFDF1EDC6B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172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A8123A-C2F6-DFE9-55EB-7FB5ABF94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6BD6-DBB2-4A02-8EF4-C95EB5C5E584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60959B-7212-9986-A482-3C0E8946F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C15737-46E6-636B-86AF-3707E4784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7C8B5-BC65-4940-B943-EFDF1EDC6B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59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66DE7-C22E-5EF4-242C-CDC2F384A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325BA-607D-E5B1-74B1-745678A13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E21C3-9B2C-D99F-C1AD-4B04BDE538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89047D-3F9B-1EBC-3533-B11F8C604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6BD6-DBB2-4A02-8EF4-C95EB5C5E584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A5CB7C-186C-0F97-400B-4A94DD96F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24FACD-6EEF-DE0A-F17D-39D4D3A31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7C8B5-BC65-4940-B943-EFDF1EDC6B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622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FD549-74FB-03E3-5F89-C542EE7D1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58EE72-E3CD-5A68-EEF9-CBAC5798AF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FFAF10-DD25-417A-5E36-30EBFDBBE7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12261F-8879-D05B-B8F9-85956CE51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6BD6-DBB2-4A02-8EF4-C95EB5C5E584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352CD1-A4F6-609D-7F1A-8AE473609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60FA2-1220-D1F1-7D56-BB0FD0461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7C8B5-BC65-4940-B943-EFDF1EDC6B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390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8D9F68-9D0D-BEE2-7471-DA6B409AB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941915-5CC2-6EAB-094F-587B0E442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134E0-7349-C56D-3358-515E87F158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D6BD6-DBB2-4A02-8EF4-C95EB5C5E584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2B757-5B15-A37F-A7F4-AD74967335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5D8F6-B394-FA15-EB8A-F16ABEE863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7C8B5-BC65-4940-B943-EFDF1EDC6B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903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C121BF-E346-8832-CDD2-39B12EE7BA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787"/>
          <a:stretch/>
        </p:blipFill>
        <p:spPr>
          <a:xfrm>
            <a:off x="1655109" y="1010336"/>
            <a:ext cx="8881782" cy="1542544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690692D-1756-3AB0-6652-8A569C2FFDD3}"/>
              </a:ext>
            </a:extLst>
          </p:cNvPr>
          <p:cNvGraphicFramePr>
            <a:graphicFrameLocks noGrp="1"/>
          </p:cNvGraphicFramePr>
          <p:nvPr/>
        </p:nvGraphicFramePr>
        <p:xfrm>
          <a:off x="2152650" y="2694105"/>
          <a:ext cx="7893523" cy="373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3786">
                  <a:extLst>
                    <a:ext uri="{9D8B030D-6E8A-4147-A177-3AD203B41FA5}">
                      <a16:colId xmlns:a16="http://schemas.microsoft.com/office/drawing/2014/main" val="1051782529"/>
                    </a:ext>
                  </a:extLst>
                </a:gridCol>
                <a:gridCol w="5339737">
                  <a:extLst>
                    <a:ext uri="{9D8B030D-6E8A-4147-A177-3AD203B41FA5}">
                      <a16:colId xmlns:a16="http://schemas.microsoft.com/office/drawing/2014/main" val="2005126563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GB" sz="2000" dirty="0"/>
                        <a:t>Nov- Dec 2024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Revision area of focus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19076366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GB" sz="2000" dirty="0"/>
                        <a:t>w/c 4</a:t>
                      </a:r>
                      <a:r>
                        <a:rPr lang="en-GB" sz="2000" baseline="30000" dirty="0"/>
                        <a:t>th</a:t>
                      </a:r>
                      <a:r>
                        <a:rPr lang="en-GB" sz="2000" dirty="0"/>
                        <a:t> Nov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FACE IT model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152928647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GB" sz="2000" dirty="0"/>
                        <a:t>w/c 11</a:t>
                      </a:r>
                      <a:r>
                        <a:rPr lang="en-GB" sz="2000" baseline="30000" dirty="0"/>
                        <a:t>th</a:t>
                      </a:r>
                      <a:r>
                        <a:rPr lang="en-GB" sz="2000" dirty="0"/>
                        <a:t> Nov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Interleaving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1352069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GB" sz="2000" dirty="0"/>
                        <a:t>w/c 18</a:t>
                      </a:r>
                      <a:r>
                        <a:rPr lang="en-GB" sz="2000" baseline="30000" dirty="0"/>
                        <a:t>th</a:t>
                      </a:r>
                      <a:r>
                        <a:rPr lang="en-GB" sz="2000" dirty="0"/>
                        <a:t> Nov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Spaced practice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31419319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GB" sz="2000" dirty="0"/>
                        <a:t>w/c 9</a:t>
                      </a:r>
                      <a:r>
                        <a:rPr lang="en-GB" sz="2000" baseline="30000" dirty="0"/>
                        <a:t>th</a:t>
                      </a:r>
                      <a:r>
                        <a:rPr lang="en-GB" sz="2000" dirty="0"/>
                        <a:t> Dec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Post PPE reflections - </a:t>
                      </a:r>
                      <a:r>
                        <a:rPr lang="en-GB" sz="2000" i="1" dirty="0"/>
                        <a:t>Metacognition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27063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chemeClr val="bg1"/>
                          </a:solidFill>
                        </a:rPr>
                        <a:t>Jan 2025 </a:t>
                      </a: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920085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GB" sz="2000" dirty="0"/>
                        <a:t>w/c 13</a:t>
                      </a:r>
                      <a:r>
                        <a:rPr lang="en-GB" sz="2000" baseline="30000" dirty="0"/>
                        <a:t>th</a:t>
                      </a:r>
                      <a:r>
                        <a:rPr lang="en-GB" sz="2000" dirty="0"/>
                        <a:t> Jan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Retrieval Practice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73572524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GB" sz="2000" dirty="0"/>
                        <a:t>w/c 20</a:t>
                      </a:r>
                      <a:r>
                        <a:rPr lang="en-GB" sz="2000" baseline="30000" dirty="0"/>
                        <a:t>th</a:t>
                      </a:r>
                      <a:r>
                        <a:rPr lang="en-GB" sz="2000" dirty="0"/>
                        <a:t> Jan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Report Reflections week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8273635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GB" sz="2000" dirty="0"/>
                        <a:t>w/c 27</a:t>
                      </a:r>
                      <a:r>
                        <a:rPr lang="en-GB" sz="2000" baseline="30000" dirty="0"/>
                        <a:t>th</a:t>
                      </a:r>
                      <a:r>
                        <a:rPr lang="en-GB" sz="2000" dirty="0"/>
                        <a:t> Jan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Dual coding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404588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GB" sz="2000" dirty="0"/>
                        <a:t>w/c 3</a:t>
                      </a:r>
                      <a:r>
                        <a:rPr lang="en-GB" sz="2000" baseline="30000" dirty="0"/>
                        <a:t>rd</a:t>
                      </a:r>
                      <a:r>
                        <a:rPr lang="en-GB" sz="2000" dirty="0"/>
                        <a:t> Feb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Concrete examples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07378462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47D26E25-4D6E-5075-C970-4CCCD6050DE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952" r="24690"/>
          <a:stretch/>
        </p:blipFill>
        <p:spPr>
          <a:xfrm>
            <a:off x="174202" y="122878"/>
            <a:ext cx="1571163" cy="101455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674C90E-BD27-1EE2-6DE0-802F68C65476}"/>
              </a:ext>
            </a:extLst>
          </p:cNvPr>
          <p:cNvSpPr txBox="1"/>
          <p:nvPr/>
        </p:nvSpPr>
        <p:spPr>
          <a:xfrm>
            <a:off x="1891553" y="249975"/>
            <a:ext cx="804032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Gill Sans MT" panose="020B0502020104020203" pitchFamily="34" charset="0"/>
              </a:rPr>
              <a:t>Y11 Revision timetable in form time (Autumn 2024-Spring 2025)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AC2993-FF65-DC30-96C2-4EA5DAABE9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849" y="122878"/>
            <a:ext cx="545949" cy="730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831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1413</TotalTime>
  <Words>80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Moore</dc:creator>
  <cp:lastModifiedBy>vikimciver</cp:lastModifiedBy>
  <cp:revision>2</cp:revision>
  <dcterms:created xsi:type="dcterms:W3CDTF">2024-10-15T15:10:58Z</dcterms:created>
  <dcterms:modified xsi:type="dcterms:W3CDTF">2024-10-23T12:29:35Z</dcterms:modified>
</cp:coreProperties>
</file>